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7" r:id="rId5"/>
    <p:sldId id="256" r:id="rId6"/>
  </p:sldIdLst>
  <p:sldSz cx="3292475" cy="32924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ocMed Post - Visit Us" id="{83559C8B-84E5-DC4F-944B-D0DE19F02EC5}">
          <p14:sldIdLst>
            <p14:sldId id="257"/>
          </p14:sldIdLst>
        </p14:section>
        <p14:section name="SocMed Post - REDEMPTION" id="{CB4E34CD-10D5-6345-9C92-4C8583463A24}">
          <p14:sldIdLst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7C5291-3C61-FB45-AF5F-0891DFA85C49}" v="8" dt="2023-08-29T09:31:39.6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6058"/>
  </p:normalViewPr>
  <p:slideViewPr>
    <p:cSldViewPr snapToGrid="0">
      <p:cViewPr varScale="1">
        <p:scale>
          <a:sx n="229" d="100"/>
          <a:sy n="229" d="100"/>
        </p:scale>
        <p:origin x="27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dlangsakay, London (RX-MNL)" userId="68a7cb3d-9b32-484d-bc40-d4dae203c217" providerId="ADAL" clId="{147C5291-3C61-FB45-AF5F-0891DFA85C49}"/>
    <pc:docChg chg="undo custSel modSld">
      <pc:chgData name="Madlangsakay, London (RX-MNL)" userId="68a7cb3d-9b32-484d-bc40-d4dae203c217" providerId="ADAL" clId="{147C5291-3C61-FB45-AF5F-0891DFA85C49}" dt="2023-08-29T09:32:04.632" v="28" actId="1036"/>
      <pc:docMkLst>
        <pc:docMk/>
      </pc:docMkLst>
      <pc:sldChg chg="addSp delSp modSp mod">
        <pc:chgData name="Madlangsakay, London (RX-MNL)" userId="68a7cb3d-9b32-484d-bc40-d4dae203c217" providerId="ADAL" clId="{147C5291-3C61-FB45-AF5F-0891DFA85C49}" dt="2023-08-29T09:32:04.632" v="28" actId="1036"/>
        <pc:sldMkLst>
          <pc:docMk/>
          <pc:sldMk cId="628388515" sldId="256"/>
        </pc:sldMkLst>
        <pc:spChg chg="mod">
          <ac:chgData name="Madlangsakay, London (RX-MNL)" userId="68a7cb3d-9b32-484d-bc40-d4dae203c217" providerId="ADAL" clId="{147C5291-3C61-FB45-AF5F-0891DFA85C49}" dt="2023-08-29T09:32:04.632" v="28" actId="1036"/>
          <ac:spMkLst>
            <pc:docMk/>
            <pc:sldMk cId="628388515" sldId="256"/>
            <ac:spMk id="10" creationId="{8A88F6A4-623A-BEAC-DF3F-D8FB9BDEA647}"/>
          </ac:spMkLst>
        </pc:spChg>
        <pc:spChg chg="mod">
          <ac:chgData name="Madlangsakay, London (RX-MNL)" userId="68a7cb3d-9b32-484d-bc40-d4dae203c217" providerId="ADAL" clId="{147C5291-3C61-FB45-AF5F-0891DFA85C49}" dt="2023-08-29T09:32:04.632" v="28" actId="1036"/>
          <ac:spMkLst>
            <pc:docMk/>
            <pc:sldMk cId="628388515" sldId="256"/>
            <ac:spMk id="11" creationId="{3EF10F8F-10C5-E37A-0614-A3EBCD3197F0}"/>
          </ac:spMkLst>
        </pc:spChg>
        <pc:picChg chg="add del mod">
          <ac:chgData name="Madlangsakay, London (RX-MNL)" userId="68a7cb3d-9b32-484d-bc40-d4dae203c217" providerId="ADAL" clId="{147C5291-3C61-FB45-AF5F-0891DFA85C49}" dt="2023-08-29T09:31:06.436" v="16" actId="478"/>
          <ac:picMkLst>
            <pc:docMk/>
            <pc:sldMk cId="628388515" sldId="256"/>
            <ac:picMk id="3" creationId="{F8A0EC12-26E2-D583-F3B1-162A272E4D46}"/>
          </ac:picMkLst>
        </pc:picChg>
        <pc:picChg chg="add del mod">
          <ac:chgData name="Madlangsakay, London (RX-MNL)" userId="68a7cb3d-9b32-484d-bc40-d4dae203c217" providerId="ADAL" clId="{147C5291-3C61-FB45-AF5F-0891DFA85C49}" dt="2023-08-29T09:31:32.088" v="19" actId="21"/>
          <ac:picMkLst>
            <pc:docMk/>
            <pc:sldMk cId="628388515" sldId="256"/>
            <ac:picMk id="4" creationId="{EED1AD30-5D51-C7E5-636A-2A6DB96D49A6}"/>
          </ac:picMkLst>
        </pc:picChg>
        <pc:picChg chg="add mod">
          <ac:chgData name="Madlangsakay, London (RX-MNL)" userId="68a7cb3d-9b32-484d-bc40-d4dae203c217" providerId="ADAL" clId="{147C5291-3C61-FB45-AF5F-0891DFA85C49}" dt="2023-08-29T09:31:50.973" v="25" actId="14100"/>
          <ac:picMkLst>
            <pc:docMk/>
            <pc:sldMk cId="628388515" sldId="256"/>
            <ac:picMk id="6" creationId="{87850914-421E-6048-5944-F76E95CBB004}"/>
          </ac:picMkLst>
        </pc:picChg>
        <pc:picChg chg="del">
          <ac:chgData name="Madlangsakay, London (RX-MNL)" userId="68a7cb3d-9b32-484d-bc40-d4dae203c217" providerId="ADAL" clId="{147C5291-3C61-FB45-AF5F-0891DFA85C49}" dt="2023-08-29T09:15:49.952" v="5" actId="478"/>
          <ac:picMkLst>
            <pc:docMk/>
            <pc:sldMk cId="628388515" sldId="256"/>
            <ac:picMk id="7" creationId="{763A1843-CAE7-BFC3-AF20-C4A56C40EB8C}"/>
          </ac:picMkLst>
        </pc:picChg>
      </pc:sldChg>
      <pc:sldChg chg="addSp delSp modSp mod">
        <pc:chgData name="Madlangsakay, London (RX-MNL)" userId="68a7cb3d-9b32-484d-bc40-d4dae203c217" providerId="ADAL" clId="{147C5291-3C61-FB45-AF5F-0891DFA85C49}" dt="2023-08-29T09:31:39.670" v="21" actId="167"/>
        <pc:sldMkLst>
          <pc:docMk/>
          <pc:sldMk cId="312542737" sldId="257"/>
        </pc:sldMkLst>
        <pc:picChg chg="add mod">
          <ac:chgData name="Madlangsakay, London (RX-MNL)" userId="68a7cb3d-9b32-484d-bc40-d4dae203c217" providerId="ADAL" clId="{147C5291-3C61-FB45-AF5F-0891DFA85C49}" dt="2023-08-29T09:31:39.670" v="21" actId="167"/>
          <ac:picMkLst>
            <pc:docMk/>
            <pc:sldMk cId="312542737" sldId="257"/>
            <ac:picMk id="4" creationId="{53DE6D87-90A4-1AD4-A048-7AE64E853CE4}"/>
          </ac:picMkLst>
        </pc:picChg>
        <pc:picChg chg="add del mod">
          <ac:chgData name="Madlangsakay, London (RX-MNL)" userId="68a7cb3d-9b32-484d-bc40-d4dae203c217" providerId="ADAL" clId="{147C5291-3C61-FB45-AF5F-0891DFA85C49}" dt="2023-08-29T09:31:04.269" v="15" actId="478"/>
          <ac:picMkLst>
            <pc:docMk/>
            <pc:sldMk cId="312542737" sldId="257"/>
            <ac:picMk id="5" creationId="{488E8D31-7511-1B85-34F3-45B673DFB21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936" y="538838"/>
            <a:ext cx="2798604" cy="1146269"/>
          </a:xfrm>
        </p:spPr>
        <p:txBody>
          <a:bodyPr anchor="b"/>
          <a:lstStyle>
            <a:lvl1pPr algn="ctr">
              <a:defRPr sz="216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560" y="1729312"/>
            <a:ext cx="2469356" cy="794919"/>
          </a:xfrm>
        </p:spPr>
        <p:txBody>
          <a:bodyPr/>
          <a:lstStyle>
            <a:lvl1pPr marL="0" indent="0" algn="ctr">
              <a:buNone/>
              <a:defRPr sz="864"/>
            </a:lvl1pPr>
            <a:lvl2pPr marL="164638" indent="0" algn="ctr">
              <a:buNone/>
              <a:defRPr sz="720"/>
            </a:lvl2pPr>
            <a:lvl3pPr marL="329275" indent="0" algn="ctr">
              <a:buNone/>
              <a:defRPr sz="648"/>
            </a:lvl3pPr>
            <a:lvl4pPr marL="493913" indent="0" algn="ctr">
              <a:buNone/>
              <a:defRPr sz="576"/>
            </a:lvl4pPr>
            <a:lvl5pPr marL="658551" indent="0" algn="ctr">
              <a:buNone/>
              <a:defRPr sz="576"/>
            </a:lvl5pPr>
            <a:lvl6pPr marL="823189" indent="0" algn="ctr">
              <a:buNone/>
              <a:defRPr sz="576"/>
            </a:lvl6pPr>
            <a:lvl7pPr marL="987826" indent="0" algn="ctr">
              <a:buNone/>
              <a:defRPr sz="576"/>
            </a:lvl7pPr>
            <a:lvl8pPr marL="1152464" indent="0" algn="ctr">
              <a:buNone/>
              <a:defRPr sz="576"/>
            </a:lvl8pPr>
            <a:lvl9pPr marL="1317102" indent="0" algn="ctr">
              <a:buNone/>
              <a:defRPr sz="57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9C4D-E6D7-1C4C-9BE2-681C9F87FA9F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792B-85B5-C84A-A7E3-A56EDE496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73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9C4D-E6D7-1C4C-9BE2-681C9F87FA9F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792B-85B5-C84A-A7E3-A56EDE496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8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6178" y="175294"/>
            <a:ext cx="709940" cy="27902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58" y="175294"/>
            <a:ext cx="2088664" cy="27902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9C4D-E6D7-1C4C-9BE2-681C9F87FA9F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792B-85B5-C84A-A7E3-A56EDE496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14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9C4D-E6D7-1C4C-9BE2-681C9F87FA9F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792B-85B5-C84A-A7E3-A56EDE496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29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643" y="820833"/>
            <a:ext cx="2839760" cy="1369578"/>
          </a:xfrm>
        </p:spPr>
        <p:txBody>
          <a:bodyPr anchor="b"/>
          <a:lstStyle>
            <a:lvl1pPr>
              <a:defRPr sz="216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643" y="2203368"/>
            <a:ext cx="2839760" cy="720229"/>
          </a:xfrm>
        </p:spPr>
        <p:txBody>
          <a:bodyPr/>
          <a:lstStyle>
            <a:lvl1pPr marL="0" indent="0">
              <a:buNone/>
              <a:defRPr sz="864">
                <a:solidFill>
                  <a:schemeClr val="tx1"/>
                </a:solidFill>
              </a:defRPr>
            </a:lvl1pPr>
            <a:lvl2pPr marL="164638" indent="0">
              <a:buNone/>
              <a:defRPr sz="720">
                <a:solidFill>
                  <a:schemeClr val="tx1">
                    <a:tint val="75000"/>
                  </a:schemeClr>
                </a:solidFill>
              </a:defRPr>
            </a:lvl2pPr>
            <a:lvl3pPr marL="329275" indent="0">
              <a:buNone/>
              <a:defRPr sz="648">
                <a:solidFill>
                  <a:schemeClr val="tx1">
                    <a:tint val="75000"/>
                  </a:schemeClr>
                </a:solidFill>
              </a:defRPr>
            </a:lvl3pPr>
            <a:lvl4pPr marL="493913" indent="0">
              <a:buNone/>
              <a:defRPr sz="576">
                <a:solidFill>
                  <a:schemeClr val="tx1">
                    <a:tint val="75000"/>
                  </a:schemeClr>
                </a:solidFill>
              </a:defRPr>
            </a:lvl4pPr>
            <a:lvl5pPr marL="658551" indent="0">
              <a:buNone/>
              <a:defRPr sz="576">
                <a:solidFill>
                  <a:schemeClr val="tx1">
                    <a:tint val="75000"/>
                  </a:schemeClr>
                </a:solidFill>
              </a:defRPr>
            </a:lvl5pPr>
            <a:lvl6pPr marL="823189" indent="0">
              <a:buNone/>
              <a:defRPr sz="576">
                <a:solidFill>
                  <a:schemeClr val="tx1">
                    <a:tint val="75000"/>
                  </a:schemeClr>
                </a:solidFill>
              </a:defRPr>
            </a:lvl6pPr>
            <a:lvl7pPr marL="987826" indent="0">
              <a:buNone/>
              <a:defRPr sz="576">
                <a:solidFill>
                  <a:schemeClr val="tx1">
                    <a:tint val="75000"/>
                  </a:schemeClr>
                </a:solidFill>
              </a:defRPr>
            </a:lvl7pPr>
            <a:lvl8pPr marL="1152464" indent="0">
              <a:buNone/>
              <a:defRPr sz="576">
                <a:solidFill>
                  <a:schemeClr val="tx1">
                    <a:tint val="75000"/>
                  </a:schemeClr>
                </a:solidFill>
              </a:defRPr>
            </a:lvl8pPr>
            <a:lvl9pPr marL="1317102" indent="0">
              <a:buNone/>
              <a:defRPr sz="5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9C4D-E6D7-1C4C-9BE2-681C9F87FA9F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792B-85B5-C84A-A7E3-A56EDE496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32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58" y="876469"/>
            <a:ext cx="1399302" cy="2089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815" y="876469"/>
            <a:ext cx="1399302" cy="2089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9C4D-E6D7-1C4C-9BE2-681C9F87FA9F}" type="datetimeFigureOut">
              <a:rPr lang="en-US" smtClean="0"/>
              <a:t>8/29/23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792B-85B5-C84A-A7E3-A56EDE496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71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86" y="175295"/>
            <a:ext cx="2839760" cy="63639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87" y="807114"/>
            <a:ext cx="1392871" cy="395554"/>
          </a:xfrm>
        </p:spPr>
        <p:txBody>
          <a:bodyPr anchor="b"/>
          <a:lstStyle>
            <a:lvl1pPr marL="0" indent="0">
              <a:buNone/>
              <a:defRPr sz="864" b="1"/>
            </a:lvl1pPr>
            <a:lvl2pPr marL="164638" indent="0">
              <a:buNone/>
              <a:defRPr sz="720" b="1"/>
            </a:lvl2pPr>
            <a:lvl3pPr marL="329275" indent="0">
              <a:buNone/>
              <a:defRPr sz="648" b="1"/>
            </a:lvl3pPr>
            <a:lvl4pPr marL="493913" indent="0">
              <a:buNone/>
              <a:defRPr sz="576" b="1"/>
            </a:lvl4pPr>
            <a:lvl5pPr marL="658551" indent="0">
              <a:buNone/>
              <a:defRPr sz="576" b="1"/>
            </a:lvl5pPr>
            <a:lvl6pPr marL="823189" indent="0">
              <a:buNone/>
              <a:defRPr sz="576" b="1"/>
            </a:lvl6pPr>
            <a:lvl7pPr marL="987826" indent="0">
              <a:buNone/>
              <a:defRPr sz="576" b="1"/>
            </a:lvl7pPr>
            <a:lvl8pPr marL="1152464" indent="0">
              <a:buNone/>
              <a:defRPr sz="576" b="1"/>
            </a:lvl8pPr>
            <a:lvl9pPr marL="1317102" indent="0">
              <a:buNone/>
              <a:defRPr sz="5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87" y="1202668"/>
            <a:ext cx="1392871" cy="17689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816" y="807114"/>
            <a:ext cx="1399731" cy="395554"/>
          </a:xfrm>
        </p:spPr>
        <p:txBody>
          <a:bodyPr anchor="b"/>
          <a:lstStyle>
            <a:lvl1pPr marL="0" indent="0">
              <a:buNone/>
              <a:defRPr sz="864" b="1"/>
            </a:lvl1pPr>
            <a:lvl2pPr marL="164638" indent="0">
              <a:buNone/>
              <a:defRPr sz="720" b="1"/>
            </a:lvl2pPr>
            <a:lvl3pPr marL="329275" indent="0">
              <a:buNone/>
              <a:defRPr sz="648" b="1"/>
            </a:lvl3pPr>
            <a:lvl4pPr marL="493913" indent="0">
              <a:buNone/>
              <a:defRPr sz="576" b="1"/>
            </a:lvl4pPr>
            <a:lvl5pPr marL="658551" indent="0">
              <a:buNone/>
              <a:defRPr sz="576" b="1"/>
            </a:lvl5pPr>
            <a:lvl6pPr marL="823189" indent="0">
              <a:buNone/>
              <a:defRPr sz="576" b="1"/>
            </a:lvl6pPr>
            <a:lvl7pPr marL="987826" indent="0">
              <a:buNone/>
              <a:defRPr sz="576" b="1"/>
            </a:lvl7pPr>
            <a:lvl8pPr marL="1152464" indent="0">
              <a:buNone/>
              <a:defRPr sz="576" b="1"/>
            </a:lvl8pPr>
            <a:lvl9pPr marL="1317102" indent="0">
              <a:buNone/>
              <a:defRPr sz="5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816" y="1202668"/>
            <a:ext cx="1399731" cy="17689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9C4D-E6D7-1C4C-9BE2-681C9F87FA9F}" type="datetimeFigureOut">
              <a:rPr lang="en-US" smtClean="0"/>
              <a:t>8/29/23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792B-85B5-C84A-A7E3-A56EDE496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236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9C4D-E6D7-1C4C-9BE2-681C9F87FA9F}" type="datetimeFigureOut">
              <a:rPr lang="en-US" smtClean="0"/>
              <a:t>8/29/23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792B-85B5-C84A-A7E3-A56EDE496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27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9C4D-E6D7-1C4C-9BE2-681C9F87FA9F}" type="datetimeFigureOut">
              <a:rPr lang="en-US" smtClean="0"/>
              <a:t>8/29/23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792B-85B5-C84A-A7E3-A56EDE496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45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86" y="219498"/>
            <a:ext cx="1061909" cy="768244"/>
          </a:xfrm>
        </p:spPr>
        <p:txBody>
          <a:bodyPr anchor="b"/>
          <a:lstStyle>
            <a:lvl1pPr>
              <a:defRPr sz="115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731" y="474056"/>
            <a:ext cx="1666815" cy="2339791"/>
          </a:xfrm>
        </p:spPr>
        <p:txBody>
          <a:bodyPr/>
          <a:lstStyle>
            <a:lvl1pPr>
              <a:defRPr sz="1152"/>
            </a:lvl1pPr>
            <a:lvl2pPr>
              <a:defRPr sz="1008"/>
            </a:lvl2pPr>
            <a:lvl3pPr>
              <a:defRPr sz="864"/>
            </a:lvl3pPr>
            <a:lvl4pPr>
              <a:defRPr sz="720"/>
            </a:lvl4pPr>
            <a:lvl5pPr>
              <a:defRPr sz="720"/>
            </a:lvl5pPr>
            <a:lvl6pPr>
              <a:defRPr sz="720"/>
            </a:lvl6pPr>
            <a:lvl7pPr>
              <a:defRPr sz="720"/>
            </a:lvl7pPr>
            <a:lvl8pPr>
              <a:defRPr sz="720"/>
            </a:lvl8pPr>
            <a:lvl9pPr>
              <a:defRPr sz="7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86" y="987743"/>
            <a:ext cx="1061909" cy="1829915"/>
          </a:xfrm>
        </p:spPr>
        <p:txBody>
          <a:bodyPr/>
          <a:lstStyle>
            <a:lvl1pPr marL="0" indent="0">
              <a:buNone/>
              <a:defRPr sz="576"/>
            </a:lvl1pPr>
            <a:lvl2pPr marL="164638" indent="0">
              <a:buNone/>
              <a:defRPr sz="504"/>
            </a:lvl2pPr>
            <a:lvl3pPr marL="329275" indent="0">
              <a:buNone/>
              <a:defRPr sz="432"/>
            </a:lvl3pPr>
            <a:lvl4pPr marL="493913" indent="0">
              <a:buNone/>
              <a:defRPr sz="360"/>
            </a:lvl4pPr>
            <a:lvl5pPr marL="658551" indent="0">
              <a:buNone/>
              <a:defRPr sz="360"/>
            </a:lvl5pPr>
            <a:lvl6pPr marL="823189" indent="0">
              <a:buNone/>
              <a:defRPr sz="360"/>
            </a:lvl6pPr>
            <a:lvl7pPr marL="987826" indent="0">
              <a:buNone/>
              <a:defRPr sz="360"/>
            </a:lvl7pPr>
            <a:lvl8pPr marL="1152464" indent="0">
              <a:buNone/>
              <a:defRPr sz="360"/>
            </a:lvl8pPr>
            <a:lvl9pPr marL="1317102" indent="0">
              <a:buNone/>
              <a:defRPr sz="3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9C4D-E6D7-1C4C-9BE2-681C9F87FA9F}" type="datetimeFigureOut">
              <a:rPr lang="en-US" smtClean="0"/>
              <a:t>8/29/23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792B-85B5-C84A-A7E3-A56EDE496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79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86" y="219498"/>
            <a:ext cx="1061909" cy="768244"/>
          </a:xfrm>
        </p:spPr>
        <p:txBody>
          <a:bodyPr anchor="b"/>
          <a:lstStyle>
            <a:lvl1pPr>
              <a:defRPr sz="115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731" y="474056"/>
            <a:ext cx="1666815" cy="2339791"/>
          </a:xfrm>
        </p:spPr>
        <p:txBody>
          <a:bodyPr anchor="t"/>
          <a:lstStyle>
            <a:lvl1pPr marL="0" indent="0">
              <a:buNone/>
              <a:defRPr sz="1152"/>
            </a:lvl1pPr>
            <a:lvl2pPr marL="164638" indent="0">
              <a:buNone/>
              <a:defRPr sz="1008"/>
            </a:lvl2pPr>
            <a:lvl3pPr marL="329275" indent="0">
              <a:buNone/>
              <a:defRPr sz="864"/>
            </a:lvl3pPr>
            <a:lvl4pPr marL="493913" indent="0">
              <a:buNone/>
              <a:defRPr sz="720"/>
            </a:lvl4pPr>
            <a:lvl5pPr marL="658551" indent="0">
              <a:buNone/>
              <a:defRPr sz="720"/>
            </a:lvl5pPr>
            <a:lvl6pPr marL="823189" indent="0">
              <a:buNone/>
              <a:defRPr sz="720"/>
            </a:lvl6pPr>
            <a:lvl7pPr marL="987826" indent="0">
              <a:buNone/>
              <a:defRPr sz="720"/>
            </a:lvl7pPr>
            <a:lvl8pPr marL="1152464" indent="0">
              <a:buNone/>
              <a:defRPr sz="720"/>
            </a:lvl8pPr>
            <a:lvl9pPr marL="1317102" indent="0">
              <a:buNone/>
              <a:defRPr sz="72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86" y="987743"/>
            <a:ext cx="1061909" cy="1829915"/>
          </a:xfrm>
        </p:spPr>
        <p:txBody>
          <a:bodyPr/>
          <a:lstStyle>
            <a:lvl1pPr marL="0" indent="0">
              <a:buNone/>
              <a:defRPr sz="576"/>
            </a:lvl1pPr>
            <a:lvl2pPr marL="164638" indent="0">
              <a:buNone/>
              <a:defRPr sz="504"/>
            </a:lvl2pPr>
            <a:lvl3pPr marL="329275" indent="0">
              <a:buNone/>
              <a:defRPr sz="432"/>
            </a:lvl3pPr>
            <a:lvl4pPr marL="493913" indent="0">
              <a:buNone/>
              <a:defRPr sz="360"/>
            </a:lvl4pPr>
            <a:lvl5pPr marL="658551" indent="0">
              <a:buNone/>
              <a:defRPr sz="360"/>
            </a:lvl5pPr>
            <a:lvl6pPr marL="823189" indent="0">
              <a:buNone/>
              <a:defRPr sz="360"/>
            </a:lvl6pPr>
            <a:lvl7pPr marL="987826" indent="0">
              <a:buNone/>
              <a:defRPr sz="360"/>
            </a:lvl7pPr>
            <a:lvl8pPr marL="1152464" indent="0">
              <a:buNone/>
              <a:defRPr sz="360"/>
            </a:lvl8pPr>
            <a:lvl9pPr marL="1317102" indent="0">
              <a:buNone/>
              <a:defRPr sz="3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9C4D-E6D7-1C4C-9BE2-681C9F87FA9F}" type="datetimeFigureOut">
              <a:rPr lang="en-US" smtClean="0"/>
              <a:t>8/29/23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792B-85B5-C84A-A7E3-A56EDE496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22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58" y="175295"/>
            <a:ext cx="2839760" cy="636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58" y="876469"/>
            <a:ext cx="2839760" cy="2089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58" y="3051637"/>
            <a:ext cx="740807" cy="1752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89C4D-E6D7-1C4C-9BE2-681C9F87FA9F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633" y="3051637"/>
            <a:ext cx="1111210" cy="1752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5310" y="3051637"/>
            <a:ext cx="740807" cy="1752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792B-85B5-C84A-A7E3-A56EDE496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7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29275" rtl="0" eaLnBrk="1" latinLnBrk="0" hangingPunct="1">
        <a:lnSpc>
          <a:spcPct val="90000"/>
        </a:lnSpc>
        <a:spcBef>
          <a:spcPct val="0"/>
        </a:spcBef>
        <a:buNone/>
        <a:defRPr sz="158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2319" indent="-82319" algn="l" defTabSz="329275" rtl="0" eaLnBrk="1" latinLnBrk="0" hangingPunct="1">
        <a:lnSpc>
          <a:spcPct val="90000"/>
        </a:lnSpc>
        <a:spcBef>
          <a:spcPts val="360"/>
        </a:spcBef>
        <a:buFont typeface="Arial" panose="020B0604020202020204" pitchFamily="34" charset="0"/>
        <a:buChar char="•"/>
        <a:defRPr sz="1008" kern="1200">
          <a:solidFill>
            <a:schemeClr val="tx1"/>
          </a:solidFill>
          <a:latin typeface="+mn-lt"/>
          <a:ea typeface="+mn-ea"/>
          <a:cs typeface="+mn-cs"/>
        </a:defRPr>
      </a:lvl1pPr>
      <a:lvl2pPr marL="246957" indent="-82319" algn="l" defTabSz="329275" rtl="0" eaLnBrk="1" latinLnBrk="0" hangingPunct="1">
        <a:lnSpc>
          <a:spcPct val="90000"/>
        </a:lnSpc>
        <a:spcBef>
          <a:spcPts val="180"/>
        </a:spcBef>
        <a:buFont typeface="Arial" panose="020B0604020202020204" pitchFamily="34" charset="0"/>
        <a:buChar char="•"/>
        <a:defRPr sz="864" kern="1200">
          <a:solidFill>
            <a:schemeClr val="tx1"/>
          </a:solidFill>
          <a:latin typeface="+mn-lt"/>
          <a:ea typeface="+mn-ea"/>
          <a:cs typeface="+mn-cs"/>
        </a:defRPr>
      </a:lvl2pPr>
      <a:lvl3pPr marL="411594" indent="-82319" algn="l" defTabSz="329275" rtl="0" eaLnBrk="1" latinLnBrk="0" hangingPunct="1">
        <a:lnSpc>
          <a:spcPct val="90000"/>
        </a:lnSpc>
        <a:spcBef>
          <a:spcPts val="180"/>
        </a:spcBef>
        <a:buFont typeface="Arial" panose="020B0604020202020204" pitchFamily="34" charset="0"/>
        <a:buChar char="•"/>
        <a:defRPr sz="720" kern="1200">
          <a:solidFill>
            <a:schemeClr val="tx1"/>
          </a:solidFill>
          <a:latin typeface="+mn-lt"/>
          <a:ea typeface="+mn-ea"/>
          <a:cs typeface="+mn-cs"/>
        </a:defRPr>
      </a:lvl3pPr>
      <a:lvl4pPr marL="576232" indent="-82319" algn="l" defTabSz="329275" rtl="0" eaLnBrk="1" latinLnBrk="0" hangingPunct="1">
        <a:lnSpc>
          <a:spcPct val="90000"/>
        </a:lnSpc>
        <a:spcBef>
          <a:spcPts val="180"/>
        </a:spcBef>
        <a:buFont typeface="Arial" panose="020B0604020202020204" pitchFamily="34" charset="0"/>
        <a:buChar char="•"/>
        <a:defRPr sz="648" kern="1200">
          <a:solidFill>
            <a:schemeClr val="tx1"/>
          </a:solidFill>
          <a:latin typeface="+mn-lt"/>
          <a:ea typeface="+mn-ea"/>
          <a:cs typeface="+mn-cs"/>
        </a:defRPr>
      </a:lvl4pPr>
      <a:lvl5pPr marL="740870" indent="-82319" algn="l" defTabSz="329275" rtl="0" eaLnBrk="1" latinLnBrk="0" hangingPunct="1">
        <a:lnSpc>
          <a:spcPct val="90000"/>
        </a:lnSpc>
        <a:spcBef>
          <a:spcPts val="180"/>
        </a:spcBef>
        <a:buFont typeface="Arial" panose="020B0604020202020204" pitchFamily="34" charset="0"/>
        <a:buChar char="•"/>
        <a:defRPr sz="648" kern="1200">
          <a:solidFill>
            <a:schemeClr val="tx1"/>
          </a:solidFill>
          <a:latin typeface="+mn-lt"/>
          <a:ea typeface="+mn-ea"/>
          <a:cs typeface="+mn-cs"/>
        </a:defRPr>
      </a:lvl5pPr>
      <a:lvl6pPr marL="905507" indent="-82319" algn="l" defTabSz="329275" rtl="0" eaLnBrk="1" latinLnBrk="0" hangingPunct="1">
        <a:lnSpc>
          <a:spcPct val="90000"/>
        </a:lnSpc>
        <a:spcBef>
          <a:spcPts val="180"/>
        </a:spcBef>
        <a:buFont typeface="Arial" panose="020B0604020202020204" pitchFamily="34" charset="0"/>
        <a:buChar char="•"/>
        <a:defRPr sz="648" kern="1200">
          <a:solidFill>
            <a:schemeClr val="tx1"/>
          </a:solidFill>
          <a:latin typeface="+mn-lt"/>
          <a:ea typeface="+mn-ea"/>
          <a:cs typeface="+mn-cs"/>
        </a:defRPr>
      </a:lvl6pPr>
      <a:lvl7pPr marL="1070145" indent="-82319" algn="l" defTabSz="329275" rtl="0" eaLnBrk="1" latinLnBrk="0" hangingPunct="1">
        <a:lnSpc>
          <a:spcPct val="90000"/>
        </a:lnSpc>
        <a:spcBef>
          <a:spcPts val="180"/>
        </a:spcBef>
        <a:buFont typeface="Arial" panose="020B0604020202020204" pitchFamily="34" charset="0"/>
        <a:buChar char="•"/>
        <a:defRPr sz="648" kern="1200">
          <a:solidFill>
            <a:schemeClr val="tx1"/>
          </a:solidFill>
          <a:latin typeface="+mn-lt"/>
          <a:ea typeface="+mn-ea"/>
          <a:cs typeface="+mn-cs"/>
        </a:defRPr>
      </a:lvl7pPr>
      <a:lvl8pPr marL="1234783" indent="-82319" algn="l" defTabSz="329275" rtl="0" eaLnBrk="1" latinLnBrk="0" hangingPunct="1">
        <a:lnSpc>
          <a:spcPct val="90000"/>
        </a:lnSpc>
        <a:spcBef>
          <a:spcPts val="180"/>
        </a:spcBef>
        <a:buFont typeface="Arial" panose="020B0604020202020204" pitchFamily="34" charset="0"/>
        <a:buChar char="•"/>
        <a:defRPr sz="648" kern="1200">
          <a:solidFill>
            <a:schemeClr val="tx1"/>
          </a:solidFill>
          <a:latin typeface="+mn-lt"/>
          <a:ea typeface="+mn-ea"/>
          <a:cs typeface="+mn-cs"/>
        </a:defRPr>
      </a:lvl8pPr>
      <a:lvl9pPr marL="1399421" indent="-82319" algn="l" defTabSz="329275" rtl="0" eaLnBrk="1" latinLnBrk="0" hangingPunct="1">
        <a:lnSpc>
          <a:spcPct val="90000"/>
        </a:lnSpc>
        <a:spcBef>
          <a:spcPts val="180"/>
        </a:spcBef>
        <a:buFont typeface="Arial" panose="020B0604020202020204" pitchFamily="34" charset="0"/>
        <a:buChar char="•"/>
        <a:defRPr sz="6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9275" rtl="0" eaLnBrk="1" latinLnBrk="0" hangingPunct="1">
        <a:defRPr sz="648" kern="1200">
          <a:solidFill>
            <a:schemeClr val="tx1"/>
          </a:solidFill>
          <a:latin typeface="+mn-lt"/>
          <a:ea typeface="+mn-ea"/>
          <a:cs typeface="+mn-cs"/>
        </a:defRPr>
      </a:lvl1pPr>
      <a:lvl2pPr marL="164638" algn="l" defTabSz="329275" rtl="0" eaLnBrk="1" latinLnBrk="0" hangingPunct="1">
        <a:defRPr sz="648" kern="1200">
          <a:solidFill>
            <a:schemeClr val="tx1"/>
          </a:solidFill>
          <a:latin typeface="+mn-lt"/>
          <a:ea typeface="+mn-ea"/>
          <a:cs typeface="+mn-cs"/>
        </a:defRPr>
      </a:lvl2pPr>
      <a:lvl3pPr marL="329275" algn="l" defTabSz="329275" rtl="0" eaLnBrk="1" latinLnBrk="0" hangingPunct="1">
        <a:defRPr sz="648" kern="1200">
          <a:solidFill>
            <a:schemeClr val="tx1"/>
          </a:solidFill>
          <a:latin typeface="+mn-lt"/>
          <a:ea typeface="+mn-ea"/>
          <a:cs typeface="+mn-cs"/>
        </a:defRPr>
      </a:lvl3pPr>
      <a:lvl4pPr marL="493913" algn="l" defTabSz="329275" rtl="0" eaLnBrk="1" latinLnBrk="0" hangingPunct="1">
        <a:defRPr sz="648" kern="1200">
          <a:solidFill>
            <a:schemeClr val="tx1"/>
          </a:solidFill>
          <a:latin typeface="+mn-lt"/>
          <a:ea typeface="+mn-ea"/>
          <a:cs typeface="+mn-cs"/>
        </a:defRPr>
      </a:lvl4pPr>
      <a:lvl5pPr marL="658551" algn="l" defTabSz="329275" rtl="0" eaLnBrk="1" latinLnBrk="0" hangingPunct="1">
        <a:defRPr sz="648" kern="1200">
          <a:solidFill>
            <a:schemeClr val="tx1"/>
          </a:solidFill>
          <a:latin typeface="+mn-lt"/>
          <a:ea typeface="+mn-ea"/>
          <a:cs typeface="+mn-cs"/>
        </a:defRPr>
      </a:lvl5pPr>
      <a:lvl6pPr marL="823189" algn="l" defTabSz="329275" rtl="0" eaLnBrk="1" latinLnBrk="0" hangingPunct="1">
        <a:defRPr sz="648" kern="1200">
          <a:solidFill>
            <a:schemeClr val="tx1"/>
          </a:solidFill>
          <a:latin typeface="+mn-lt"/>
          <a:ea typeface="+mn-ea"/>
          <a:cs typeface="+mn-cs"/>
        </a:defRPr>
      </a:lvl6pPr>
      <a:lvl7pPr marL="987826" algn="l" defTabSz="329275" rtl="0" eaLnBrk="1" latinLnBrk="0" hangingPunct="1">
        <a:defRPr sz="648" kern="1200">
          <a:solidFill>
            <a:schemeClr val="tx1"/>
          </a:solidFill>
          <a:latin typeface="+mn-lt"/>
          <a:ea typeface="+mn-ea"/>
          <a:cs typeface="+mn-cs"/>
        </a:defRPr>
      </a:lvl7pPr>
      <a:lvl8pPr marL="1152464" algn="l" defTabSz="329275" rtl="0" eaLnBrk="1" latinLnBrk="0" hangingPunct="1">
        <a:defRPr sz="648" kern="1200">
          <a:solidFill>
            <a:schemeClr val="tx1"/>
          </a:solidFill>
          <a:latin typeface="+mn-lt"/>
          <a:ea typeface="+mn-ea"/>
          <a:cs typeface="+mn-cs"/>
        </a:defRPr>
      </a:lvl8pPr>
      <a:lvl9pPr marL="1317102" algn="l" defTabSz="329275" rtl="0" eaLnBrk="1" latinLnBrk="0" hangingPunct="1">
        <a:defRPr sz="6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bottles of wine&#10;&#10;Description automatically generated">
            <a:extLst>
              <a:ext uri="{FF2B5EF4-FFF2-40B4-BE49-F238E27FC236}">
                <a16:creationId xmlns:a16="http://schemas.microsoft.com/office/drawing/2014/main" id="{53DE6D87-90A4-1AD4-A048-7AE64E853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92475" cy="32924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AC234A-8AF9-ECED-1CA9-2C69B0BF4308}"/>
              </a:ext>
            </a:extLst>
          </p:cNvPr>
          <p:cNvSpPr txBox="1"/>
          <p:nvPr/>
        </p:nvSpPr>
        <p:spPr>
          <a:xfrm>
            <a:off x="804321" y="2268995"/>
            <a:ext cx="847492" cy="33855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rgbClr val="F1C800"/>
                </a:solidFill>
              </a:rPr>
              <a:t>XXXXXX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D8BE7A-EECC-2CF7-F9A8-1C49791066C9}"/>
              </a:ext>
            </a:extLst>
          </p:cNvPr>
          <p:cNvSpPr txBox="1"/>
          <p:nvPr/>
        </p:nvSpPr>
        <p:spPr>
          <a:xfrm>
            <a:off x="1707569" y="2324974"/>
            <a:ext cx="8474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172331"/>
                </a:solidFill>
              </a:rPr>
              <a:t>&lt;Logo Here&gt;</a:t>
            </a:r>
          </a:p>
        </p:txBody>
      </p:sp>
    </p:spTree>
    <p:extLst>
      <p:ext uri="{BB962C8B-B14F-4D97-AF65-F5344CB8AC3E}">
        <p14:creationId xmlns:p14="http://schemas.microsoft.com/office/powerpoint/2010/main" val="312542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uple of hands holding glasses of drinks&#10;&#10;Description automatically generated">
            <a:extLst>
              <a:ext uri="{FF2B5EF4-FFF2-40B4-BE49-F238E27FC236}">
                <a16:creationId xmlns:a16="http://schemas.microsoft.com/office/drawing/2014/main" id="{87850914-421E-6048-5944-F76E95CBB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92475" cy="32924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88F6A4-623A-BEAC-DF3F-D8FB9BDEA647}"/>
              </a:ext>
            </a:extLst>
          </p:cNvPr>
          <p:cNvSpPr txBox="1"/>
          <p:nvPr/>
        </p:nvSpPr>
        <p:spPr>
          <a:xfrm>
            <a:off x="809897" y="2106340"/>
            <a:ext cx="847492" cy="33855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900" b="1" dirty="0">
                <a:solidFill>
                  <a:srgbClr val="F1C800"/>
                </a:solidFill>
              </a:rPr>
              <a:t>XXXXXXXXXX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F10F8F-10C5-E37A-0614-A3EBCD3197F0}"/>
              </a:ext>
            </a:extLst>
          </p:cNvPr>
          <p:cNvSpPr txBox="1"/>
          <p:nvPr/>
        </p:nvSpPr>
        <p:spPr>
          <a:xfrm>
            <a:off x="1686305" y="2151687"/>
            <a:ext cx="8474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172331"/>
                </a:solidFill>
              </a:rPr>
              <a:t>&lt;Logo Here&gt;</a:t>
            </a:r>
          </a:p>
        </p:txBody>
      </p:sp>
    </p:spTree>
    <p:extLst>
      <p:ext uri="{BB962C8B-B14F-4D97-AF65-F5344CB8AC3E}">
        <p14:creationId xmlns:p14="http://schemas.microsoft.com/office/powerpoint/2010/main" val="628388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2ae79f-bed3-43f8-8f60-0a98a1826cf3" xsi:nil="true"/>
    <lcf76f155ced4ddcb4097134ff3c332f xmlns="7016ea62-bef4-4c8b-b5a6-5586d3a9060c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8B77D754D4FE409EE0E2EA386DBD70" ma:contentTypeVersion="15" ma:contentTypeDescription="Create a new document." ma:contentTypeScope="" ma:versionID="179e8df99f4871ec0b0531cfe6f4ff3e">
  <xsd:schema xmlns:xsd="http://www.w3.org/2001/XMLSchema" xmlns:xs="http://www.w3.org/2001/XMLSchema" xmlns:p="http://schemas.microsoft.com/office/2006/metadata/properties" xmlns:ns2="7016ea62-bef4-4c8b-b5a6-5586d3a9060c" xmlns:ns3="c02ae79f-bed3-43f8-8f60-0a98a1826cf3" targetNamespace="http://schemas.microsoft.com/office/2006/metadata/properties" ma:root="true" ma:fieldsID="af33a6df3cfe80f9ebcef2ce4205806e" ns2:_="" ns3:_="">
    <xsd:import namespace="7016ea62-bef4-4c8b-b5a6-5586d3a9060c"/>
    <xsd:import namespace="c02ae79f-bed3-43f8-8f60-0a98a1826c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16ea62-bef4-4c8b-b5a6-5586d3a906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02763e4d-7885-4cd8-8534-835ebc0ece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2ae79f-bed3-43f8-8f60-0a98a1826cf3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0e325cf-89ce-4253-8137-f7af0202dc92}" ma:internalName="TaxCatchAll" ma:showField="CatchAllData" ma:web="c02ae79f-bed3-43f8-8f60-0a98a1826c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8345023-D579-41F9-889F-4C9AD2AA7429}">
  <ds:schemaRefs>
    <ds:schemaRef ds:uri="http://purl.org/dc/elements/1.1/"/>
    <ds:schemaRef ds:uri="http://www.w3.org/XML/1998/namespace"/>
    <ds:schemaRef ds:uri="http://schemas.microsoft.com/office/2006/documentManagement/types"/>
    <ds:schemaRef ds:uri="http://purl.org/dc/terms/"/>
    <ds:schemaRef ds:uri="7016ea62-bef4-4c8b-b5a6-5586d3a9060c"/>
    <ds:schemaRef ds:uri="c02ae79f-bed3-43f8-8f60-0a98a1826cf3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9FE733A-8ED0-448B-AF23-62FA1B560E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16ea62-bef4-4c8b-b5a6-5586d3a9060c"/>
    <ds:schemaRef ds:uri="c02ae79f-bed3-43f8-8f60-0a98a1826c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4B3BF9F-E714-416D-BDCA-D5F9A9A5E4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</TotalTime>
  <Words>10</Words>
  <Application>Microsoft Macintosh PowerPoint</Application>
  <PresentationFormat>Custom</PresentationFormat>
  <Paragraphs>4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Madlangsakay, London (RX-MNL)</dc:creator>
  <cp:lastModifiedBy>Madlangsakay, London (RX-MNL)</cp:lastModifiedBy>
  <cp:revision>1</cp:revision>
  <dcterms:created xsi:type="dcterms:W3CDTF">2023-08-24T09:11:55Z</dcterms:created>
  <dcterms:modified xsi:type="dcterms:W3CDTF">2023-08-29T09:32:13Z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0x010100168B77D754D4FE409EE0E2EA386DBD70</vt:lpwstr>
  </property>
  <property fmtid="{D5CDD505-2E9C-101B-9397-08002B2CF9AE}" pid="3" name="MediaServiceImageTags">
    <vt:lpwstr/>
  </property>
</Properties>
</file>