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7" r:id="rId5"/>
    <p:sldId id="256" r:id="rId6"/>
  </p:sldIdLst>
  <p:sldSz cx="3292475" cy="5851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IGITAL e-invite - VISIT US" id="{1DDC2A7F-65A2-C843-944C-74E21F1AE709}">
          <p14:sldIdLst>
            <p14:sldId id="257"/>
          </p14:sldIdLst>
        </p14:section>
        <p14:section name="DIGITAL e-invite - REDEMPTION" id="{84BFB0CC-0876-1845-9CB9-60237F10734F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331"/>
    <a:srgbClr val="F1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9785C0-E39F-2C44-AE43-4DFD4A44FA6D}" v="16" dt="2023-08-29T09:45:41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2"/>
  </p:normalViewPr>
  <p:slideViewPr>
    <p:cSldViewPr snapToGrid="0">
      <p:cViewPr varScale="1">
        <p:scale>
          <a:sx n="126" d="100"/>
          <a:sy n="126" d="100"/>
        </p:scale>
        <p:origin x="2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langsakay, London (RX-MNL)" userId="68a7cb3d-9b32-484d-bc40-d4dae203c217" providerId="ADAL" clId="{A59785C0-E39F-2C44-AE43-4DFD4A44FA6D}"/>
    <pc:docChg chg="undo custSel addSld delSld modSld modSection">
      <pc:chgData name="Madlangsakay, London (RX-MNL)" userId="68a7cb3d-9b32-484d-bc40-d4dae203c217" providerId="ADAL" clId="{A59785C0-E39F-2C44-AE43-4DFD4A44FA6D}" dt="2023-08-29T09:45:41.683" v="38" actId="167"/>
      <pc:docMkLst>
        <pc:docMk/>
      </pc:docMkLst>
      <pc:sldChg chg="addSp delSp modSp add del mod setBg">
        <pc:chgData name="Madlangsakay, London (RX-MNL)" userId="68a7cb3d-9b32-484d-bc40-d4dae203c217" providerId="ADAL" clId="{A59785C0-E39F-2C44-AE43-4DFD4A44FA6D}" dt="2023-08-29T09:45:41.683" v="38" actId="167"/>
        <pc:sldMkLst>
          <pc:docMk/>
          <pc:sldMk cId="1530313735" sldId="256"/>
        </pc:sldMkLst>
        <pc:spChg chg="del">
          <ac:chgData name="Madlangsakay, London (RX-MNL)" userId="68a7cb3d-9b32-484d-bc40-d4dae203c217" providerId="ADAL" clId="{A59785C0-E39F-2C44-AE43-4DFD4A44FA6D}" dt="2023-08-29T09:15:13.540" v="6" actId="478"/>
          <ac:spMkLst>
            <pc:docMk/>
            <pc:sldMk cId="1530313735" sldId="256"/>
            <ac:spMk id="2" creationId="{EE575CC4-E52D-B073-9608-2A050EB1C650}"/>
          </ac:spMkLst>
        </pc:spChg>
        <pc:spChg chg="del">
          <ac:chgData name="Madlangsakay, London (RX-MNL)" userId="68a7cb3d-9b32-484d-bc40-d4dae203c217" providerId="ADAL" clId="{A59785C0-E39F-2C44-AE43-4DFD4A44FA6D}" dt="2023-08-29T09:15:16.219" v="7" actId="478"/>
          <ac:spMkLst>
            <pc:docMk/>
            <pc:sldMk cId="1530313735" sldId="256"/>
            <ac:spMk id="3" creationId="{A4DC7A58-F19F-D4A8-A8CA-AD6AE927605B}"/>
          </ac:spMkLst>
        </pc:spChg>
        <pc:spChg chg="mod">
          <ac:chgData name="Madlangsakay, London (RX-MNL)" userId="68a7cb3d-9b32-484d-bc40-d4dae203c217" providerId="ADAL" clId="{A59785C0-E39F-2C44-AE43-4DFD4A44FA6D}" dt="2023-08-29T09:33:11.880" v="27" actId="1036"/>
          <ac:spMkLst>
            <pc:docMk/>
            <pc:sldMk cId="1530313735" sldId="256"/>
            <ac:spMk id="5" creationId="{E44FFA7C-525D-CED4-CE5B-42FFF118E5B5}"/>
          </ac:spMkLst>
        </pc:spChg>
        <pc:spChg chg="mod">
          <ac:chgData name="Madlangsakay, London (RX-MNL)" userId="68a7cb3d-9b32-484d-bc40-d4dae203c217" providerId="ADAL" clId="{A59785C0-E39F-2C44-AE43-4DFD4A44FA6D}" dt="2023-08-29T09:33:11.880" v="27" actId="1036"/>
          <ac:spMkLst>
            <pc:docMk/>
            <pc:sldMk cId="1530313735" sldId="256"/>
            <ac:spMk id="6" creationId="{9A50F38A-8946-2403-7D23-D03CAF8A3AEA}"/>
          </ac:spMkLst>
        </pc:spChg>
        <pc:picChg chg="add mod">
          <ac:chgData name="Madlangsakay, London (RX-MNL)" userId="68a7cb3d-9b32-484d-bc40-d4dae203c217" providerId="ADAL" clId="{A59785C0-E39F-2C44-AE43-4DFD4A44FA6D}" dt="2023-08-29T09:45:41.683" v="38" actId="167"/>
          <ac:picMkLst>
            <pc:docMk/>
            <pc:sldMk cId="1530313735" sldId="256"/>
            <ac:picMk id="3" creationId="{D843F928-600B-0B5C-7B98-482EEAE5890D}"/>
          </ac:picMkLst>
        </pc:picChg>
        <pc:picChg chg="del mod">
          <ac:chgData name="Madlangsakay, London (RX-MNL)" userId="68a7cb3d-9b32-484d-bc40-d4dae203c217" providerId="ADAL" clId="{A59785C0-E39F-2C44-AE43-4DFD4A44FA6D}" dt="2023-08-29T09:15:11.576" v="5" actId="478"/>
          <ac:picMkLst>
            <pc:docMk/>
            <pc:sldMk cId="1530313735" sldId="256"/>
            <ac:picMk id="4" creationId="{EEEB90BB-DCA2-06B3-A9AD-A99EE52FEE96}"/>
          </ac:picMkLst>
        </pc:picChg>
      </pc:sldChg>
      <pc:sldChg chg="addSp delSp modSp mod setBg">
        <pc:chgData name="Madlangsakay, London (RX-MNL)" userId="68a7cb3d-9b32-484d-bc40-d4dae203c217" providerId="ADAL" clId="{A59785C0-E39F-2C44-AE43-4DFD4A44FA6D}" dt="2023-08-29T09:45:27.552" v="36" actId="167"/>
        <pc:sldMkLst>
          <pc:docMk/>
          <pc:sldMk cId="1428484902" sldId="257"/>
        </pc:sldMkLst>
        <pc:spChg chg="del">
          <ac:chgData name="Madlangsakay, London (RX-MNL)" userId="68a7cb3d-9b32-484d-bc40-d4dae203c217" providerId="ADAL" clId="{A59785C0-E39F-2C44-AE43-4DFD4A44FA6D}" dt="2023-08-29T09:33:25.907" v="31" actId="478"/>
          <ac:spMkLst>
            <pc:docMk/>
            <pc:sldMk cId="1428484902" sldId="257"/>
            <ac:spMk id="2" creationId="{EE575CC4-E52D-B073-9608-2A050EB1C650}"/>
          </ac:spMkLst>
        </pc:spChg>
        <pc:spChg chg="del">
          <ac:chgData name="Madlangsakay, London (RX-MNL)" userId="68a7cb3d-9b32-484d-bc40-d4dae203c217" providerId="ADAL" clId="{A59785C0-E39F-2C44-AE43-4DFD4A44FA6D}" dt="2023-08-29T09:33:27.273" v="32" actId="478"/>
          <ac:spMkLst>
            <pc:docMk/>
            <pc:sldMk cId="1428484902" sldId="257"/>
            <ac:spMk id="3" creationId="{A4DC7A58-F19F-D4A8-A8CA-AD6AE927605B}"/>
          </ac:spMkLst>
        </pc:spChg>
        <pc:picChg chg="add mod">
          <ac:chgData name="Madlangsakay, London (RX-MNL)" userId="68a7cb3d-9b32-484d-bc40-d4dae203c217" providerId="ADAL" clId="{A59785C0-E39F-2C44-AE43-4DFD4A44FA6D}" dt="2023-08-29T09:45:27.552" v="36" actId="167"/>
          <ac:picMkLst>
            <pc:docMk/>
            <pc:sldMk cId="1428484902" sldId="257"/>
            <ac:picMk id="3" creationId="{EEB2C9A8-EA32-9D9A-2537-04829AC55E89}"/>
          </ac:picMkLst>
        </pc:picChg>
        <pc:picChg chg="del">
          <ac:chgData name="Madlangsakay, London (RX-MNL)" userId="68a7cb3d-9b32-484d-bc40-d4dae203c217" providerId="ADAL" clId="{A59785C0-E39F-2C44-AE43-4DFD4A44FA6D}" dt="2023-08-29T09:32:33.620" v="8" actId="478"/>
          <ac:picMkLst>
            <pc:docMk/>
            <pc:sldMk cId="1428484902" sldId="257"/>
            <ac:picMk id="5" creationId="{464DAE71-908D-C3A1-24BD-F8F66FD4E79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936" y="957646"/>
            <a:ext cx="2798604" cy="2037198"/>
          </a:xfrm>
        </p:spPr>
        <p:txBody>
          <a:bodyPr anchor="b"/>
          <a:lstStyle>
            <a:lvl1pPr algn="ctr">
              <a:defRPr sz="21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560" y="3073405"/>
            <a:ext cx="2469356" cy="1412764"/>
          </a:xfrm>
        </p:spPr>
        <p:txBody>
          <a:bodyPr/>
          <a:lstStyle>
            <a:lvl1pPr marL="0" indent="0" algn="ctr">
              <a:buNone/>
              <a:defRPr sz="864"/>
            </a:lvl1pPr>
            <a:lvl2pPr marL="164638" indent="0" algn="ctr">
              <a:buNone/>
              <a:defRPr sz="720"/>
            </a:lvl2pPr>
            <a:lvl3pPr marL="329275" indent="0" algn="ctr">
              <a:buNone/>
              <a:defRPr sz="648"/>
            </a:lvl3pPr>
            <a:lvl4pPr marL="493913" indent="0" algn="ctr">
              <a:buNone/>
              <a:defRPr sz="576"/>
            </a:lvl4pPr>
            <a:lvl5pPr marL="658551" indent="0" algn="ctr">
              <a:buNone/>
              <a:defRPr sz="576"/>
            </a:lvl5pPr>
            <a:lvl6pPr marL="823189" indent="0" algn="ctr">
              <a:buNone/>
              <a:defRPr sz="576"/>
            </a:lvl6pPr>
            <a:lvl7pPr marL="987826" indent="0" algn="ctr">
              <a:buNone/>
              <a:defRPr sz="576"/>
            </a:lvl7pPr>
            <a:lvl8pPr marL="1152464" indent="0" algn="ctr">
              <a:buNone/>
              <a:defRPr sz="576"/>
            </a:lvl8pPr>
            <a:lvl9pPr marL="1317102" indent="0" algn="ctr">
              <a:buNone/>
              <a:defRPr sz="57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62C6-5922-8C4B-90E3-BED4FA4A39CB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CEC1-96D5-6B44-B4BF-25D0BD5A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0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62C6-5922-8C4B-90E3-BED4FA4A39CB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CEC1-96D5-6B44-B4BF-25D0BD5A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19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6178" y="311540"/>
            <a:ext cx="709940" cy="49588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58" y="311540"/>
            <a:ext cx="2088664" cy="49588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62C6-5922-8C4B-90E3-BED4FA4A39CB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CEC1-96D5-6B44-B4BF-25D0BD5A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90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62C6-5922-8C4B-90E3-BED4FA4A39CB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CEC1-96D5-6B44-B4BF-25D0BD5A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41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43" y="1458820"/>
            <a:ext cx="2839760" cy="2434071"/>
          </a:xfrm>
        </p:spPr>
        <p:txBody>
          <a:bodyPr anchor="b"/>
          <a:lstStyle>
            <a:lvl1pPr>
              <a:defRPr sz="21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643" y="3915918"/>
            <a:ext cx="2839760" cy="1280021"/>
          </a:xfrm>
        </p:spPr>
        <p:txBody>
          <a:bodyPr/>
          <a:lstStyle>
            <a:lvl1pPr marL="0" indent="0">
              <a:buNone/>
              <a:defRPr sz="864">
                <a:solidFill>
                  <a:schemeClr val="tx1"/>
                </a:solidFill>
              </a:defRPr>
            </a:lvl1pPr>
            <a:lvl2pPr marL="164638" indent="0">
              <a:buNone/>
              <a:defRPr sz="720">
                <a:solidFill>
                  <a:schemeClr val="tx1">
                    <a:tint val="75000"/>
                  </a:schemeClr>
                </a:solidFill>
              </a:defRPr>
            </a:lvl2pPr>
            <a:lvl3pPr marL="329275" indent="0">
              <a:buNone/>
              <a:defRPr sz="648">
                <a:solidFill>
                  <a:schemeClr val="tx1">
                    <a:tint val="75000"/>
                  </a:schemeClr>
                </a:solidFill>
              </a:defRPr>
            </a:lvl3pPr>
            <a:lvl4pPr marL="493913" indent="0">
              <a:buNone/>
              <a:defRPr sz="576">
                <a:solidFill>
                  <a:schemeClr val="tx1">
                    <a:tint val="75000"/>
                  </a:schemeClr>
                </a:solidFill>
              </a:defRPr>
            </a:lvl4pPr>
            <a:lvl5pPr marL="658551" indent="0">
              <a:buNone/>
              <a:defRPr sz="576">
                <a:solidFill>
                  <a:schemeClr val="tx1">
                    <a:tint val="75000"/>
                  </a:schemeClr>
                </a:solidFill>
              </a:defRPr>
            </a:lvl5pPr>
            <a:lvl6pPr marL="823189" indent="0">
              <a:buNone/>
              <a:defRPr sz="576">
                <a:solidFill>
                  <a:schemeClr val="tx1">
                    <a:tint val="75000"/>
                  </a:schemeClr>
                </a:solidFill>
              </a:defRPr>
            </a:lvl6pPr>
            <a:lvl7pPr marL="987826" indent="0">
              <a:buNone/>
              <a:defRPr sz="576">
                <a:solidFill>
                  <a:schemeClr val="tx1">
                    <a:tint val="75000"/>
                  </a:schemeClr>
                </a:solidFill>
              </a:defRPr>
            </a:lvl7pPr>
            <a:lvl8pPr marL="1152464" indent="0">
              <a:buNone/>
              <a:defRPr sz="576">
                <a:solidFill>
                  <a:schemeClr val="tx1">
                    <a:tint val="75000"/>
                  </a:schemeClr>
                </a:solidFill>
              </a:defRPr>
            </a:lvl8pPr>
            <a:lvl9pPr marL="1317102" indent="0">
              <a:buNone/>
              <a:defRPr sz="5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62C6-5922-8C4B-90E3-BED4FA4A39CB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CEC1-96D5-6B44-B4BF-25D0BD5A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3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58" y="1557698"/>
            <a:ext cx="1399302" cy="3712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815" y="1557698"/>
            <a:ext cx="1399302" cy="3712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62C6-5922-8C4B-90E3-BED4FA4A39CB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CEC1-96D5-6B44-B4BF-25D0BD5A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2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86" y="311541"/>
            <a:ext cx="2839760" cy="11310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87" y="1434437"/>
            <a:ext cx="1392871" cy="702995"/>
          </a:xfrm>
        </p:spPr>
        <p:txBody>
          <a:bodyPr anchor="b"/>
          <a:lstStyle>
            <a:lvl1pPr marL="0" indent="0">
              <a:buNone/>
              <a:defRPr sz="864" b="1"/>
            </a:lvl1pPr>
            <a:lvl2pPr marL="164638" indent="0">
              <a:buNone/>
              <a:defRPr sz="720" b="1"/>
            </a:lvl2pPr>
            <a:lvl3pPr marL="329275" indent="0">
              <a:buNone/>
              <a:defRPr sz="648" b="1"/>
            </a:lvl3pPr>
            <a:lvl4pPr marL="493913" indent="0">
              <a:buNone/>
              <a:defRPr sz="576" b="1"/>
            </a:lvl4pPr>
            <a:lvl5pPr marL="658551" indent="0">
              <a:buNone/>
              <a:defRPr sz="576" b="1"/>
            </a:lvl5pPr>
            <a:lvl6pPr marL="823189" indent="0">
              <a:buNone/>
              <a:defRPr sz="576" b="1"/>
            </a:lvl6pPr>
            <a:lvl7pPr marL="987826" indent="0">
              <a:buNone/>
              <a:defRPr sz="576" b="1"/>
            </a:lvl7pPr>
            <a:lvl8pPr marL="1152464" indent="0">
              <a:buNone/>
              <a:defRPr sz="576" b="1"/>
            </a:lvl8pPr>
            <a:lvl9pPr marL="1317102" indent="0">
              <a:buNone/>
              <a:defRPr sz="5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87" y="2137432"/>
            <a:ext cx="1392871" cy="31438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816" y="1434437"/>
            <a:ext cx="1399731" cy="702995"/>
          </a:xfrm>
        </p:spPr>
        <p:txBody>
          <a:bodyPr anchor="b"/>
          <a:lstStyle>
            <a:lvl1pPr marL="0" indent="0">
              <a:buNone/>
              <a:defRPr sz="864" b="1"/>
            </a:lvl1pPr>
            <a:lvl2pPr marL="164638" indent="0">
              <a:buNone/>
              <a:defRPr sz="720" b="1"/>
            </a:lvl2pPr>
            <a:lvl3pPr marL="329275" indent="0">
              <a:buNone/>
              <a:defRPr sz="648" b="1"/>
            </a:lvl3pPr>
            <a:lvl4pPr marL="493913" indent="0">
              <a:buNone/>
              <a:defRPr sz="576" b="1"/>
            </a:lvl4pPr>
            <a:lvl5pPr marL="658551" indent="0">
              <a:buNone/>
              <a:defRPr sz="576" b="1"/>
            </a:lvl5pPr>
            <a:lvl6pPr marL="823189" indent="0">
              <a:buNone/>
              <a:defRPr sz="576" b="1"/>
            </a:lvl6pPr>
            <a:lvl7pPr marL="987826" indent="0">
              <a:buNone/>
              <a:defRPr sz="576" b="1"/>
            </a:lvl7pPr>
            <a:lvl8pPr marL="1152464" indent="0">
              <a:buNone/>
              <a:defRPr sz="576" b="1"/>
            </a:lvl8pPr>
            <a:lvl9pPr marL="1317102" indent="0">
              <a:buNone/>
              <a:defRPr sz="5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816" y="2137432"/>
            <a:ext cx="1399731" cy="31438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62C6-5922-8C4B-90E3-BED4FA4A39CB}" type="datetimeFigureOut">
              <a:rPr lang="en-US" smtClean="0"/>
              <a:t>8/29/23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CEC1-96D5-6B44-B4BF-25D0BD5A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47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62C6-5922-8C4B-90E3-BED4FA4A39CB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CEC1-96D5-6B44-B4BF-25D0BD5A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7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62C6-5922-8C4B-90E3-BED4FA4A39CB}" type="datetimeFigureOut">
              <a:rPr lang="en-US" smtClean="0"/>
              <a:t>8/29/23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CEC1-96D5-6B44-B4BF-25D0BD5A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0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86" y="390102"/>
            <a:ext cx="1061909" cy="1365356"/>
          </a:xfrm>
        </p:spPr>
        <p:txBody>
          <a:bodyPr anchor="b"/>
          <a:lstStyle>
            <a:lvl1pPr>
              <a:defRPr sz="11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731" y="842513"/>
            <a:ext cx="1666815" cy="4158375"/>
          </a:xfrm>
        </p:spPr>
        <p:txBody>
          <a:bodyPr/>
          <a:lstStyle>
            <a:lvl1pPr>
              <a:defRPr sz="1152"/>
            </a:lvl1pPr>
            <a:lvl2pPr>
              <a:defRPr sz="1008"/>
            </a:lvl2pPr>
            <a:lvl3pPr>
              <a:defRPr sz="864"/>
            </a:lvl3pPr>
            <a:lvl4pPr>
              <a:defRPr sz="720"/>
            </a:lvl4pPr>
            <a:lvl5pPr>
              <a:defRPr sz="720"/>
            </a:lvl5pPr>
            <a:lvl6pPr>
              <a:defRPr sz="720"/>
            </a:lvl6pPr>
            <a:lvl7pPr>
              <a:defRPr sz="720"/>
            </a:lvl7pPr>
            <a:lvl8pPr>
              <a:defRPr sz="720"/>
            </a:lvl8pPr>
            <a:lvl9pPr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86" y="1755458"/>
            <a:ext cx="1061909" cy="3252202"/>
          </a:xfrm>
        </p:spPr>
        <p:txBody>
          <a:bodyPr/>
          <a:lstStyle>
            <a:lvl1pPr marL="0" indent="0">
              <a:buNone/>
              <a:defRPr sz="576"/>
            </a:lvl1pPr>
            <a:lvl2pPr marL="164638" indent="0">
              <a:buNone/>
              <a:defRPr sz="504"/>
            </a:lvl2pPr>
            <a:lvl3pPr marL="329275" indent="0">
              <a:buNone/>
              <a:defRPr sz="432"/>
            </a:lvl3pPr>
            <a:lvl4pPr marL="493913" indent="0">
              <a:buNone/>
              <a:defRPr sz="360"/>
            </a:lvl4pPr>
            <a:lvl5pPr marL="658551" indent="0">
              <a:buNone/>
              <a:defRPr sz="360"/>
            </a:lvl5pPr>
            <a:lvl6pPr marL="823189" indent="0">
              <a:buNone/>
              <a:defRPr sz="360"/>
            </a:lvl6pPr>
            <a:lvl7pPr marL="987826" indent="0">
              <a:buNone/>
              <a:defRPr sz="360"/>
            </a:lvl7pPr>
            <a:lvl8pPr marL="1152464" indent="0">
              <a:buNone/>
              <a:defRPr sz="360"/>
            </a:lvl8pPr>
            <a:lvl9pPr marL="1317102" indent="0">
              <a:buNone/>
              <a:defRPr sz="3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62C6-5922-8C4B-90E3-BED4FA4A39CB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CEC1-96D5-6B44-B4BF-25D0BD5A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3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86" y="390102"/>
            <a:ext cx="1061909" cy="1365356"/>
          </a:xfrm>
        </p:spPr>
        <p:txBody>
          <a:bodyPr anchor="b"/>
          <a:lstStyle>
            <a:lvl1pPr>
              <a:defRPr sz="11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731" y="842513"/>
            <a:ext cx="1666815" cy="4158375"/>
          </a:xfrm>
        </p:spPr>
        <p:txBody>
          <a:bodyPr anchor="t"/>
          <a:lstStyle>
            <a:lvl1pPr marL="0" indent="0">
              <a:buNone/>
              <a:defRPr sz="1152"/>
            </a:lvl1pPr>
            <a:lvl2pPr marL="164638" indent="0">
              <a:buNone/>
              <a:defRPr sz="1008"/>
            </a:lvl2pPr>
            <a:lvl3pPr marL="329275" indent="0">
              <a:buNone/>
              <a:defRPr sz="864"/>
            </a:lvl3pPr>
            <a:lvl4pPr marL="493913" indent="0">
              <a:buNone/>
              <a:defRPr sz="720"/>
            </a:lvl4pPr>
            <a:lvl5pPr marL="658551" indent="0">
              <a:buNone/>
              <a:defRPr sz="720"/>
            </a:lvl5pPr>
            <a:lvl6pPr marL="823189" indent="0">
              <a:buNone/>
              <a:defRPr sz="720"/>
            </a:lvl6pPr>
            <a:lvl7pPr marL="987826" indent="0">
              <a:buNone/>
              <a:defRPr sz="720"/>
            </a:lvl7pPr>
            <a:lvl8pPr marL="1152464" indent="0">
              <a:buNone/>
              <a:defRPr sz="720"/>
            </a:lvl8pPr>
            <a:lvl9pPr marL="1317102" indent="0">
              <a:buNone/>
              <a:defRPr sz="7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86" y="1755458"/>
            <a:ext cx="1061909" cy="3252202"/>
          </a:xfrm>
        </p:spPr>
        <p:txBody>
          <a:bodyPr/>
          <a:lstStyle>
            <a:lvl1pPr marL="0" indent="0">
              <a:buNone/>
              <a:defRPr sz="576"/>
            </a:lvl1pPr>
            <a:lvl2pPr marL="164638" indent="0">
              <a:buNone/>
              <a:defRPr sz="504"/>
            </a:lvl2pPr>
            <a:lvl3pPr marL="329275" indent="0">
              <a:buNone/>
              <a:defRPr sz="432"/>
            </a:lvl3pPr>
            <a:lvl4pPr marL="493913" indent="0">
              <a:buNone/>
              <a:defRPr sz="360"/>
            </a:lvl4pPr>
            <a:lvl5pPr marL="658551" indent="0">
              <a:buNone/>
              <a:defRPr sz="360"/>
            </a:lvl5pPr>
            <a:lvl6pPr marL="823189" indent="0">
              <a:buNone/>
              <a:defRPr sz="360"/>
            </a:lvl6pPr>
            <a:lvl7pPr marL="987826" indent="0">
              <a:buNone/>
              <a:defRPr sz="360"/>
            </a:lvl7pPr>
            <a:lvl8pPr marL="1152464" indent="0">
              <a:buNone/>
              <a:defRPr sz="360"/>
            </a:lvl8pPr>
            <a:lvl9pPr marL="1317102" indent="0">
              <a:buNone/>
              <a:defRPr sz="3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62C6-5922-8C4B-90E3-BED4FA4A39CB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CEC1-96D5-6B44-B4BF-25D0BD5A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90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58" y="311541"/>
            <a:ext cx="2839760" cy="1131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58" y="1557698"/>
            <a:ext cx="2839760" cy="3712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58" y="5423498"/>
            <a:ext cx="740807" cy="3115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962C6-5922-8C4B-90E3-BED4FA4A39CB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633" y="5423498"/>
            <a:ext cx="1111210" cy="3115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5310" y="5423498"/>
            <a:ext cx="740807" cy="3115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2CEC1-96D5-6B44-B4BF-25D0BD5A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9275" rtl="0" eaLnBrk="1" latinLnBrk="0" hangingPunct="1">
        <a:lnSpc>
          <a:spcPct val="90000"/>
        </a:lnSpc>
        <a:spcBef>
          <a:spcPct val="0"/>
        </a:spcBef>
        <a:buNone/>
        <a:defRPr sz="158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319" indent="-82319" algn="l" defTabSz="329275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1pPr>
      <a:lvl2pPr marL="246957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2pPr>
      <a:lvl3pPr marL="411594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720" kern="1200">
          <a:solidFill>
            <a:schemeClr val="tx1"/>
          </a:solidFill>
          <a:latin typeface="+mn-lt"/>
          <a:ea typeface="+mn-ea"/>
          <a:cs typeface="+mn-cs"/>
        </a:defRPr>
      </a:lvl3pPr>
      <a:lvl4pPr marL="576232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648" kern="1200">
          <a:solidFill>
            <a:schemeClr val="tx1"/>
          </a:solidFill>
          <a:latin typeface="+mn-lt"/>
          <a:ea typeface="+mn-ea"/>
          <a:cs typeface="+mn-cs"/>
        </a:defRPr>
      </a:lvl4pPr>
      <a:lvl5pPr marL="740870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648" kern="1200">
          <a:solidFill>
            <a:schemeClr val="tx1"/>
          </a:solidFill>
          <a:latin typeface="+mn-lt"/>
          <a:ea typeface="+mn-ea"/>
          <a:cs typeface="+mn-cs"/>
        </a:defRPr>
      </a:lvl5pPr>
      <a:lvl6pPr marL="905507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648" kern="1200">
          <a:solidFill>
            <a:schemeClr val="tx1"/>
          </a:solidFill>
          <a:latin typeface="+mn-lt"/>
          <a:ea typeface="+mn-ea"/>
          <a:cs typeface="+mn-cs"/>
        </a:defRPr>
      </a:lvl6pPr>
      <a:lvl7pPr marL="1070145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648" kern="1200">
          <a:solidFill>
            <a:schemeClr val="tx1"/>
          </a:solidFill>
          <a:latin typeface="+mn-lt"/>
          <a:ea typeface="+mn-ea"/>
          <a:cs typeface="+mn-cs"/>
        </a:defRPr>
      </a:lvl7pPr>
      <a:lvl8pPr marL="1234783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648" kern="1200">
          <a:solidFill>
            <a:schemeClr val="tx1"/>
          </a:solidFill>
          <a:latin typeface="+mn-lt"/>
          <a:ea typeface="+mn-ea"/>
          <a:cs typeface="+mn-cs"/>
        </a:defRPr>
      </a:lvl8pPr>
      <a:lvl9pPr marL="1399421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6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1pPr>
      <a:lvl2pPr marL="164638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2pPr>
      <a:lvl3pPr marL="329275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3pPr>
      <a:lvl4pPr marL="493913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4pPr>
      <a:lvl5pPr marL="658551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5pPr>
      <a:lvl6pPr marL="823189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6pPr>
      <a:lvl7pPr marL="987826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7pPr>
      <a:lvl8pPr marL="1152464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8pPr>
      <a:lvl9pPr marL="1317102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hone&#10;&#10;Description automatically generated">
            <a:extLst>
              <a:ext uri="{FF2B5EF4-FFF2-40B4-BE49-F238E27FC236}">
                <a16:creationId xmlns:a16="http://schemas.microsoft.com/office/drawing/2014/main" id="{EEB2C9A8-EA32-9D9A-2537-04829AC55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" y="0"/>
            <a:ext cx="3291483" cy="5851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9CDEA6-2DBE-F656-4910-A042CE1252AA}"/>
              </a:ext>
            </a:extLst>
          </p:cNvPr>
          <p:cNvSpPr txBox="1"/>
          <p:nvPr/>
        </p:nvSpPr>
        <p:spPr>
          <a:xfrm>
            <a:off x="804321" y="3172885"/>
            <a:ext cx="847492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rgbClr val="F1C800"/>
                </a:solidFill>
              </a:rPr>
              <a:t>XXXXXX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0A4AD6-8053-E215-5EA1-DBA676BE5E5D}"/>
              </a:ext>
            </a:extLst>
          </p:cNvPr>
          <p:cNvSpPr txBox="1"/>
          <p:nvPr/>
        </p:nvSpPr>
        <p:spPr>
          <a:xfrm>
            <a:off x="1707569" y="3228864"/>
            <a:ext cx="8474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172331"/>
                </a:solidFill>
              </a:rPr>
              <a:t>&lt;Logo Here&gt;</a:t>
            </a:r>
          </a:p>
        </p:txBody>
      </p:sp>
    </p:spTree>
    <p:extLst>
      <p:ext uri="{BB962C8B-B14F-4D97-AF65-F5344CB8AC3E}">
        <p14:creationId xmlns:p14="http://schemas.microsoft.com/office/powerpoint/2010/main" val="142848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event&#10;&#10;Description automatically generated">
            <a:extLst>
              <a:ext uri="{FF2B5EF4-FFF2-40B4-BE49-F238E27FC236}">
                <a16:creationId xmlns:a16="http://schemas.microsoft.com/office/drawing/2014/main" id="{D843F928-600B-0B5C-7B98-482EEAE58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4762"/>
            <a:ext cx="3289300" cy="584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4FFA7C-525D-CED4-CE5B-42FFF118E5B5}"/>
              </a:ext>
            </a:extLst>
          </p:cNvPr>
          <p:cNvSpPr txBox="1"/>
          <p:nvPr/>
        </p:nvSpPr>
        <p:spPr>
          <a:xfrm>
            <a:off x="809897" y="3101765"/>
            <a:ext cx="847492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900" b="1" dirty="0">
                <a:solidFill>
                  <a:srgbClr val="F1C800"/>
                </a:solidFill>
              </a:rPr>
              <a:t>XXXXXXXXXX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50F38A-8946-2403-7D23-D03CAF8A3AEA}"/>
              </a:ext>
            </a:extLst>
          </p:cNvPr>
          <p:cNvSpPr txBox="1"/>
          <p:nvPr/>
        </p:nvSpPr>
        <p:spPr>
          <a:xfrm>
            <a:off x="1707569" y="3157744"/>
            <a:ext cx="8474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172331"/>
                </a:solidFill>
              </a:rPr>
              <a:t>&lt;Logo Here&gt;</a:t>
            </a:r>
          </a:p>
        </p:txBody>
      </p:sp>
    </p:spTree>
    <p:extLst>
      <p:ext uri="{BB962C8B-B14F-4D97-AF65-F5344CB8AC3E}">
        <p14:creationId xmlns:p14="http://schemas.microsoft.com/office/powerpoint/2010/main" val="1530313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8B77D754D4FE409EE0E2EA386DBD70" ma:contentTypeVersion="15" ma:contentTypeDescription="Create a new document." ma:contentTypeScope="" ma:versionID="179e8df99f4871ec0b0531cfe6f4ff3e">
  <xsd:schema xmlns:xsd="http://www.w3.org/2001/XMLSchema" xmlns:xs="http://www.w3.org/2001/XMLSchema" xmlns:p="http://schemas.microsoft.com/office/2006/metadata/properties" xmlns:ns2="7016ea62-bef4-4c8b-b5a6-5586d3a9060c" xmlns:ns3="c02ae79f-bed3-43f8-8f60-0a98a1826cf3" targetNamespace="http://schemas.microsoft.com/office/2006/metadata/properties" ma:root="true" ma:fieldsID="af33a6df3cfe80f9ebcef2ce4205806e" ns2:_="" ns3:_="">
    <xsd:import namespace="7016ea62-bef4-4c8b-b5a6-5586d3a9060c"/>
    <xsd:import namespace="c02ae79f-bed3-43f8-8f60-0a98a1826c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16ea62-bef4-4c8b-b5a6-5586d3a906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ae79f-bed3-43f8-8f60-0a98a1826cf3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0e325cf-89ce-4253-8137-f7af0202dc92}" ma:internalName="TaxCatchAll" ma:showField="CatchAllData" ma:web="c02ae79f-bed3-43f8-8f60-0a98a1826c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2ae79f-bed3-43f8-8f60-0a98a1826cf3" xsi:nil="true"/>
    <lcf76f155ced4ddcb4097134ff3c332f xmlns="7016ea62-bef4-4c8b-b5a6-5586d3a906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22CF34-5646-4A3A-B719-F29AB54A03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37953E-5179-4A38-86B4-171BEDBEA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16ea62-bef4-4c8b-b5a6-5586d3a9060c"/>
    <ds:schemaRef ds:uri="c02ae79f-bed3-43f8-8f60-0a98a1826c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3570E6-9144-4326-A6FC-46CF98814653}">
  <ds:schemaRefs>
    <ds:schemaRef ds:uri="http://schemas.microsoft.com/office/2006/metadata/properties"/>
    <ds:schemaRef ds:uri="http://purl.org/dc/terms/"/>
    <ds:schemaRef ds:uri="7016ea62-bef4-4c8b-b5a6-5586d3a9060c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c02ae79f-bed3-43f8-8f60-0a98a1826cf3"/>
    <ds:schemaRef ds:uri="http://purl.org/dc/elements/1.1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</TotalTime>
  <Words>10</Words>
  <Application>Microsoft Macintosh PowerPoint</Application>
  <PresentationFormat>Custom</PresentationFormat>
  <Paragraphs>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Madlangsakay, London (RX-MNL)</dc:creator>
  <cp:lastModifiedBy>Madlangsakay, London (RX-MNL)</cp:lastModifiedBy>
  <cp:revision>1</cp:revision>
  <dcterms:created xsi:type="dcterms:W3CDTF">2023-08-24T09:05:58Z</dcterms:created>
  <dcterms:modified xsi:type="dcterms:W3CDTF">2023-08-29T09:45:46Z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0x010100168B77D754D4FE409EE0E2EA386DBD70</vt:lpwstr>
  </property>
  <property fmtid="{D5CDD505-2E9C-101B-9397-08002B2CF9AE}" pid="3" name="MediaServiceImageTags">
    <vt:lpwstr/>
  </property>
</Properties>
</file>